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printables.scholastic.com/shop/prcontent/Reading-Graphic-Organizer-Pleasing-Plot/9780439548977-007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festival.1september.ru/articles/611193/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olastic.com/browse/collection.jsp?id=658" TargetMode="External"/><Relationship Id="rId2" Type="http://schemas.openxmlformats.org/officeDocument/2006/relationships/hyperlink" Target="https://www.teachingenglish.org.uk/article/monthly-lesson-plan-april-2014-planning-writing-a-stor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Traveler’s stories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УМК </a:t>
            </a:r>
            <a:r>
              <a:rPr lang="en-US" dirty="0" smtClean="0"/>
              <a:t>Spotlight,10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hlinkClick r:id="rId2"/>
              </a:rPr>
              <a:t>https://printables.scholastic.com/shop/prcontent/Reading-Graphic-Organizer-Pleasing-Plot/9780439548977-007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pic>
        <p:nvPicPr>
          <p:cNvPr id="3074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1988840"/>
            <a:ext cx="4505325" cy="346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>
                <a:hlinkClick r:id="rId2"/>
              </a:rPr>
              <a:t>http</a:t>
            </a:r>
            <a:r>
              <a:rPr lang="ru-RU" u="sng" dirty="0" smtClean="0">
                <a:hlinkClick r:id="rId2"/>
              </a:rPr>
              <a:t>://</a:t>
            </a:r>
            <a:r>
              <a:rPr lang="en-US" u="sng" dirty="0" smtClean="0">
                <a:hlinkClick r:id="rId2"/>
              </a:rPr>
              <a:t>festival</a:t>
            </a:r>
            <a:r>
              <a:rPr lang="ru-RU" u="sng" dirty="0" smtClean="0">
                <a:hlinkClick r:id="rId2"/>
              </a:rPr>
              <a:t>.1</a:t>
            </a:r>
            <a:r>
              <a:rPr lang="en-US" u="sng" dirty="0" err="1" smtClean="0">
                <a:hlinkClick r:id="rId2"/>
              </a:rPr>
              <a:t>september</a:t>
            </a:r>
            <a:r>
              <a:rPr lang="ru-RU" u="sng" dirty="0" smtClean="0">
                <a:hlinkClick r:id="rId2"/>
              </a:rPr>
              <a:t>.</a:t>
            </a:r>
            <a:r>
              <a:rPr lang="en-US" u="sng" dirty="0" err="1" smtClean="0">
                <a:hlinkClick r:id="rId2"/>
              </a:rPr>
              <a:t>ru</a:t>
            </a:r>
            <a:r>
              <a:rPr lang="ru-RU" u="sng" dirty="0" smtClean="0">
                <a:hlinkClick r:id="rId2"/>
              </a:rPr>
              <a:t>/</a:t>
            </a:r>
            <a:r>
              <a:rPr lang="en-US" u="sng" dirty="0" smtClean="0">
                <a:hlinkClick r:id="rId2"/>
              </a:rPr>
              <a:t>articles</a:t>
            </a:r>
            <a:r>
              <a:rPr lang="ru-RU" u="sng" dirty="0" smtClean="0">
                <a:hlinkClick r:id="rId2"/>
              </a:rPr>
              <a:t>/611193/</a:t>
            </a:r>
            <a:endParaRPr lang="ru-RU" dirty="0"/>
          </a:p>
        </p:txBody>
      </p:sp>
      <p:pic>
        <p:nvPicPr>
          <p:cNvPr id="4" name="Рисунок 3" descr="http://festival.1september.ru/articles/611193/img1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2060848"/>
            <a:ext cx="4144447" cy="3569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Полезные ссылки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https://www.teachingenglish.org.uk/article/monthly-lesson-plan-april-2014-planning-writing-a-story</a:t>
            </a:r>
            <a:endParaRPr lang="ru-RU" dirty="0" smtClean="0"/>
          </a:p>
          <a:p>
            <a:endParaRPr lang="ru-RU" dirty="0" smtClean="0"/>
          </a:p>
          <a:p>
            <a:r>
              <a:rPr lang="en-US" dirty="0" smtClean="0">
                <a:hlinkClick r:id="rId3"/>
              </a:rPr>
              <a:t>http://www.scholastic.com/browse/collection.jsp?id=658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26</Words>
  <Application>Microsoft Office PowerPoint</Application>
  <PresentationFormat>Экран (4:3)</PresentationFormat>
  <Paragraphs>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Traveler’s stories </vt:lpstr>
      <vt:lpstr>https://printables.scholastic.com/shop/prcontent/Reading-Graphic-Organizer-Pleasing-Plot/9780439548977-007 </vt:lpstr>
      <vt:lpstr>http://festival.1september.ru/articles/611193/</vt:lpstr>
      <vt:lpstr>Полезные ссылки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User</cp:lastModifiedBy>
  <cp:revision>6</cp:revision>
  <dcterms:created xsi:type="dcterms:W3CDTF">2017-02-04T06:58:45Z</dcterms:created>
  <dcterms:modified xsi:type="dcterms:W3CDTF">2017-02-08T09:26:32Z</dcterms:modified>
</cp:coreProperties>
</file>